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  <p:sldId id="259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D721-1E92-4A5E-8CCA-30112AF412EF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A07F133-3A11-4D10-B6BA-EA1DD160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D721-1E92-4A5E-8CCA-30112AF412EF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F133-3A11-4D10-B6BA-EA1DD160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D721-1E92-4A5E-8CCA-30112AF412EF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F133-3A11-4D10-B6BA-EA1DD160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D721-1E92-4A5E-8CCA-30112AF412EF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A07F133-3A11-4D10-B6BA-EA1DD160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D721-1E92-4A5E-8CCA-30112AF412EF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F133-3A11-4D10-B6BA-EA1DD16012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D721-1E92-4A5E-8CCA-30112AF412EF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F133-3A11-4D10-B6BA-EA1DD160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D721-1E92-4A5E-8CCA-30112AF412EF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A07F133-3A11-4D10-B6BA-EA1DD16012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D721-1E92-4A5E-8CCA-30112AF412EF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F133-3A11-4D10-B6BA-EA1DD160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D721-1E92-4A5E-8CCA-30112AF412EF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F133-3A11-4D10-B6BA-EA1DD160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D721-1E92-4A5E-8CCA-30112AF412EF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F133-3A11-4D10-B6BA-EA1DD160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D721-1E92-4A5E-8CCA-30112AF412EF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F133-3A11-4D10-B6BA-EA1DD16012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E97D721-1E92-4A5E-8CCA-30112AF412EF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07F133-3A11-4D10-B6BA-EA1DD16012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667000"/>
            <a:ext cx="8458200" cy="2362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3-2 Proving Lines Parallel</a:t>
            </a:r>
          </a:p>
          <a:p>
            <a:pPr algn="ctr"/>
            <a:r>
              <a:rPr lang="en-US" dirty="0" smtClean="0"/>
              <a:t>M11.B.2     2.3.11.A</a:t>
            </a:r>
          </a:p>
          <a:p>
            <a:pPr algn="ctr"/>
            <a:r>
              <a:rPr lang="en-US" dirty="0" smtClean="0"/>
              <a:t>Objectives:</a:t>
            </a:r>
          </a:p>
          <a:p>
            <a:pPr marL="457200" indent="-457200" algn="ctr">
              <a:buAutoNum type="arabicParenR"/>
            </a:pPr>
            <a:r>
              <a:rPr lang="en-US" dirty="0" smtClean="0"/>
              <a:t>To use a transversal in proving lines parallel</a:t>
            </a:r>
          </a:p>
          <a:p>
            <a:pPr marL="457200" indent="-457200" algn="ctr">
              <a:buAutoNum type="arabicParenR"/>
            </a:pPr>
            <a:r>
              <a:rPr lang="en-US" dirty="0" smtClean="0"/>
              <a:t>To relate parallel and perpendicular lines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600" dirty="0" smtClean="0"/>
              <a:t>Converse of the Corresponding Angles Postulate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two lines and a transversal form corresponding angles that are congruent, then the two lines are parallel.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057400" y="3200400"/>
            <a:ext cx="3886200" cy="2516188"/>
            <a:chOff x="2057400" y="3200400"/>
            <a:chExt cx="3886200" cy="2516188"/>
          </a:xfrm>
        </p:grpSpPr>
        <p:cxnSp>
          <p:nvCxnSpPr>
            <p:cNvPr id="9" name="Straight Arrow Connector 8"/>
            <p:cNvCxnSpPr/>
            <p:nvPr/>
          </p:nvCxnSpPr>
          <p:spPr>
            <a:xfrm rot="5400000">
              <a:off x="3009106" y="4229894"/>
              <a:ext cx="2516188" cy="45720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triangl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/>
            <p:cNvGrpSpPr/>
            <p:nvPr/>
          </p:nvGrpSpPr>
          <p:grpSpPr>
            <a:xfrm>
              <a:off x="2057400" y="3810000"/>
              <a:ext cx="3886200" cy="1295400"/>
              <a:chOff x="2057400" y="3810000"/>
              <a:chExt cx="3886200" cy="129540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>
                <a:off x="2438400" y="3962400"/>
                <a:ext cx="3352800" cy="158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headEnd type="triangl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>
                <a:off x="2590800" y="4953000"/>
                <a:ext cx="3352800" cy="158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headEnd type="triangl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2057400" y="3810000"/>
                <a:ext cx="6096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057400" y="4724400"/>
                <a:ext cx="6096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m</a:t>
                </a: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000" dirty="0" smtClean="0"/>
              <a:t>Converse of the Alternate </a:t>
            </a:r>
            <a:r>
              <a:rPr lang="en-US" sz="3000" dirty="0" smtClean="0"/>
              <a:t>interior/Exterior </a:t>
            </a:r>
            <a:r>
              <a:rPr lang="en-US" sz="3000" dirty="0" smtClean="0"/>
              <a:t>Angles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two lines and a transversal form alternate </a:t>
            </a:r>
            <a:r>
              <a:rPr lang="en-US" dirty="0" smtClean="0"/>
              <a:t>interior/exterior </a:t>
            </a:r>
            <a:r>
              <a:rPr lang="en-US" dirty="0" smtClean="0"/>
              <a:t>angles that are congruent, then the two lines are parallel.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057400" y="3200400"/>
            <a:ext cx="3886200" cy="2516188"/>
            <a:chOff x="2057400" y="3200400"/>
            <a:chExt cx="3886200" cy="2516188"/>
          </a:xfrm>
        </p:grpSpPr>
        <p:cxnSp>
          <p:nvCxnSpPr>
            <p:cNvPr id="5" name="Straight Arrow Connector 4"/>
            <p:cNvCxnSpPr/>
            <p:nvPr/>
          </p:nvCxnSpPr>
          <p:spPr>
            <a:xfrm rot="5400000">
              <a:off x="3009106" y="4229894"/>
              <a:ext cx="2516188" cy="45720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triangl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13"/>
            <p:cNvGrpSpPr/>
            <p:nvPr/>
          </p:nvGrpSpPr>
          <p:grpSpPr>
            <a:xfrm>
              <a:off x="2057400" y="3810000"/>
              <a:ext cx="3886200" cy="1295400"/>
              <a:chOff x="2057400" y="3810000"/>
              <a:chExt cx="3886200" cy="129540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>
                <a:off x="2438400" y="3962400"/>
                <a:ext cx="3352800" cy="158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headEnd type="triangl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>
                <a:off x="2590800" y="4953000"/>
                <a:ext cx="3352800" cy="158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headEnd type="triangl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2057400" y="3810000"/>
                <a:ext cx="6096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057400" y="4724400"/>
                <a:ext cx="6096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m</a:t>
                </a: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Converse of the same-side Interior angles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two lines and a transversal form same-side interior angles that are supplementary, then the two lines are parallel.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059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Rules: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1) If two lines are parallel to the same line, then they are parallel to each other.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2) </a:t>
            </a:r>
            <a:r>
              <a:rPr lang="en-US" dirty="0" smtClean="0"/>
              <a:t>In </a:t>
            </a:r>
            <a:r>
              <a:rPr lang="en-US" dirty="0" smtClean="0"/>
              <a:t>a plane, if two lines are perpendicular to the same line, then they are parallel to each other.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990031" y="3624048"/>
            <a:ext cx="2057400" cy="1143000"/>
          </a:xfrm>
          <a:prstGeom prst="straightConnector1">
            <a:avLst/>
          </a:prstGeom>
          <a:ln w="15875"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143000" y="3962400"/>
            <a:ext cx="2057400" cy="1143000"/>
          </a:xfrm>
          <a:prstGeom prst="straightConnector1">
            <a:avLst/>
          </a:prstGeom>
          <a:ln w="15875"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367619" y="4210332"/>
            <a:ext cx="2057400" cy="1143000"/>
          </a:xfrm>
          <a:prstGeom prst="straightConnector1">
            <a:avLst/>
          </a:prstGeom>
          <a:ln w="15875"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562600" y="3810000"/>
            <a:ext cx="2057400" cy="1143000"/>
          </a:xfrm>
          <a:prstGeom prst="straightConnector1">
            <a:avLst/>
          </a:prstGeom>
          <a:ln w="15875"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867400" y="4191000"/>
            <a:ext cx="2057400" cy="1143000"/>
          </a:xfrm>
          <a:prstGeom prst="straightConnector1">
            <a:avLst/>
          </a:prstGeom>
          <a:ln w="15875"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H="1">
            <a:off x="5867400" y="4267200"/>
            <a:ext cx="1676400" cy="914400"/>
          </a:xfrm>
          <a:prstGeom prst="straightConnector1">
            <a:avLst/>
          </a:prstGeom>
          <a:ln w="15875"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Solve for x.</a:t>
            </a:r>
            <a:endParaRPr lang="en-US" dirty="0"/>
          </a:p>
        </p:txBody>
      </p:sp>
      <p:grpSp>
        <p:nvGrpSpPr>
          <p:cNvPr id="4" name="Content Placeholder 3"/>
          <p:cNvGrpSpPr>
            <a:grpSpLocks noGrp="1"/>
          </p:cNvGrpSpPr>
          <p:nvPr/>
        </p:nvGrpSpPr>
        <p:grpSpPr>
          <a:xfrm>
            <a:off x="609600" y="1524000"/>
            <a:ext cx="4191000" cy="2560637"/>
            <a:chOff x="2057400" y="3200400"/>
            <a:chExt cx="3886200" cy="2516188"/>
          </a:xfrm>
        </p:grpSpPr>
        <p:cxnSp>
          <p:nvCxnSpPr>
            <p:cNvPr id="5" name="Straight Arrow Connector 4"/>
            <p:cNvCxnSpPr/>
            <p:nvPr/>
          </p:nvCxnSpPr>
          <p:spPr>
            <a:xfrm rot="5400000">
              <a:off x="3009106" y="4229894"/>
              <a:ext cx="2516188" cy="45720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triangl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13"/>
            <p:cNvGrpSpPr/>
            <p:nvPr/>
          </p:nvGrpSpPr>
          <p:grpSpPr>
            <a:xfrm>
              <a:off x="2057400" y="3810000"/>
              <a:ext cx="3886200" cy="1295400"/>
              <a:chOff x="2057400" y="3810000"/>
              <a:chExt cx="3886200" cy="129540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>
                <a:off x="2438400" y="3962400"/>
                <a:ext cx="3352800" cy="158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headEnd type="triangl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>
                <a:off x="2590800" y="4953000"/>
                <a:ext cx="3352800" cy="1588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headEnd type="triangl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2057400" y="3810000"/>
                <a:ext cx="6096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057400" y="4724400"/>
                <a:ext cx="6096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m</a:t>
                </a:r>
              </a:p>
            </p:txBody>
          </p:sp>
        </p:grpSp>
      </p:grpSp>
      <p:sp>
        <p:nvSpPr>
          <p:cNvPr id="11" name="TextBox 10"/>
          <p:cNvSpPr txBox="1"/>
          <p:nvPr/>
        </p:nvSpPr>
        <p:spPr>
          <a:xfrm>
            <a:off x="2057400" y="2286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 + 3x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971800" y="29718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5x - 66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Solve for x.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mtClean="0"/>
              <a:t>                      7x </a:t>
            </a:r>
            <a:r>
              <a:rPr lang="en-US" dirty="0" smtClean="0"/>
              <a:t>– 8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62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209800" y="2743200"/>
            <a:ext cx="3124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209800" y="3886200"/>
            <a:ext cx="3124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667000" y="2057400"/>
            <a:ext cx="1752600" cy="2819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3124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119</TotalTime>
  <Words>180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Trek</vt:lpstr>
      <vt:lpstr>PowerPoint Presentation</vt:lpstr>
      <vt:lpstr>Converse of the Corresponding Angles Postulate</vt:lpstr>
      <vt:lpstr>Converse of the Alternate interior/Exterior Angles</vt:lpstr>
      <vt:lpstr>Converse of the same-side Interior angles theorem</vt:lpstr>
      <vt:lpstr>2 Rules:</vt:lpstr>
      <vt:lpstr>Example: Solve for x.</vt:lpstr>
      <vt:lpstr>Example: Solve for x.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PDN   Pg. 122 #1 - 4</dc:title>
  <dc:creator>User</dc:creator>
  <cp:lastModifiedBy>User</cp:lastModifiedBy>
  <cp:revision>13</cp:revision>
  <dcterms:created xsi:type="dcterms:W3CDTF">2011-01-26T14:51:59Z</dcterms:created>
  <dcterms:modified xsi:type="dcterms:W3CDTF">2014-03-05T16:36:27Z</dcterms:modified>
</cp:coreProperties>
</file>